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34"/>
  </p:notesMasterIdLst>
  <p:handoutMasterIdLst>
    <p:handoutMasterId r:id="rId35"/>
  </p:handoutMasterIdLst>
  <p:sldIdLst>
    <p:sldId id="425" r:id="rId5"/>
    <p:sldId id="395" r:id="rId6"/>
    <p:sldId id="433" r:id="rId7"/>
    <p:sldId id="426" r:id="rId8"/>
    <p:sldId id="431" r:id="rId9"/>
    <p:sldId id="429" r:id="rId10"/>
    <p:sldId id="427" r:id="rId11"/>
    <p:sldId id="430" r:id="rId12"/>
    <p:sldId id="428" r:id="rId13"/>
    <p:sldId id="435" r:id="rId14"/>
    <p:sldId id="441" r:id="rId15"/>
    <p:sldId id="438" r:id="rId16"/>
    <p:sldId id="440" r:id="rId17"/>
    <p:sldId id="443" r:id="rId18"/>
    <p:sldId id="436" r:id="rId19"/>
    <p:sldId id="442" r:id="rId20"/>
    <p:sldId id="444" r:id="rId21"/>
    <p:sldId id="437" r:id="rId22"/>
    <p:sldId id="445" r:id="rId23"/>
    <p:sldId id="446" r:id="rId24"/>
    <p:sldId id="447" r:id="rId25"/>
    <p:sldId id="453" r:id="rId26"/>
    <p:sldId id="455" r:id="rId27"/>
    <p:sldId id="452" r:id="rId28"/>
    <p:sldId id="454" r:id="rId29"/>
    <p:sldId id="449" r:id="rId30"/>
    <p:sldId id="451" r:id="rId31"/>
    <p:sldId id="424" r:id="rId32"/>
    <p:sldId id="44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84437" autoAdjust="0"/>
  </p:normalViewPr>
  <p:slideViewPr>
    <p:cSldViewPr snapToGrid="0">
      <p:cViewPr varScale="1">
        <p:scale>
          <a:sx n="97" d="100"/>
          <a:sy n="97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https://wearecommunity.io/communities/epam-poland/articles/2395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-ChatGPT także udziela rad doraźnych jak i długoterminowych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8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1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kaszFliegel/TechnicalInterviewTalk" TargetMode="Externa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epam.com/Training/Details/3505?lang=en" TargetMode="External"/><Relationship Id="rId2" Type="http://schemas.openxmlformats.org/officeDocument/2006/relationships/hyperlink" Target="https://training.epam.com/Training/Details/3493?lang=e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raining.epam.com/Training/Details/3504?lang=e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Fliegel/TechnicalInterviewTal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flexing her muscles&#10;&#10;Description automatically generated with low confidence">
            <a:extLst>
              <a:ext uri="{FF2B5EF4-FFF2-40B4-BE49-F238E27FC236}">
                <a16:creationId xmlns:a16="http://schemas.microsoft.com/office/drawing/2014/main" id="{3D26BCC5-D9DE-CD2A-F8CC-B0D318D72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1E1D4-2F3A-A384-83F9-FCD458D32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CEA8D-1E0E-428B-5BA8-0085350076C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13129-AB42-2956-75A0-1B5B0CA04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3" y="1655821"/>
            <a:ext cx="8249288" cy="31626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become a rockstar in a technical interview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E6D3-7419-973C-CA90-06E69782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Why</a:t>
            </a:r>
            <a:r>
              <a:rPr lang="en-US" dirty="0"/>
              <a:t> it is worth signing up for dance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76891-DE12-C403-AB73-C9E6059F6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401" y="6967357"/>
            <a:ext cx="6489700" cy="455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CDAA-2F92-363F-7C66-9076075CF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D88F0-1331-4A83-1145-1ACC305D2F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4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4811539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would I like to hear?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When I started my adventure as a programmer</a:t>
            </a:r>
          </a:p>
        </p:txBody>
      </p:sp>
      <p:pic>
        <p:nvPicPr>
          <p:cNvPr id="9" name="Picture Placeholder 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403228F-1CD8-FB0F-0458-3BDB458C75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402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Don't look for traps, the simplest answer is usually the right 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On TI, the questions are simple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96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52001"/>
            <a:ext cx="630292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Would you like to work with someone who 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doesn’t tell the truth?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Tell the truth - or at least don't lie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001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ay "I don't know"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If you don't know the answer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house</a:t>
            </a:r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product companies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There are two types of companies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4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In a technical interview, you offer your skills, the company offers contacts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Treat it like a business meeting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Avoid "uh, uh, I read about that, yeah..." and "... at the moment I can't remember it..."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Talk like with a friend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4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1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531698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should I work for you?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Ask a smart question at the end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5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0C41-1181-D328-016D-55B2CFF1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6" y="1874083"/>
            <a:ext cx="5282320" cy="1744067"/>
          </a:xfrm>
        </p:spPr>
        <p:txBody>
          <a:bodyPr/>
          <a:lstStyle/>
          <a:p>
            <a:pPr>
              <a:lnSpc>
                <a:spcPts val="6800"/>
              </a:lnSpc>
            </a:pPr>
            <a:r>
              <a:rPr lang="en-US" dirty="0"/>
              <a:t>What matters for the future?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3816-2097-EE3B-78C8-967ADBEA9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3939611"/>
            <a:ext cx="4783952" cy="276999"/>
          </a:xfrm>
        </p:spPr>
        <p:txBody>
          <a:bodyPr/>
          <a:lstStyle/>
          <a:p>
            <a:r>
              <a:rPr lang="pl-PL" dirty="0"/>
              <a:t>W</a:t>
            </a:r>
            <a:r>
              <a:rPr lang="en-US" dirty="0"/>
              <a:t>hat should I </a:t>
            </a:r>
            <a:r>
              <a:rPr lang="pl-PL" dirty="0"/>
              <a:t>focus</a:t>
            </a:r>
            <a:r>
              <a:rPr lang="en-US" dirty="0"/>
              <a:t> long term</a:t>
            </a:r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BB360FCD-43E3-A5BD-E24F-66504A02898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95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Sign up for dance lessons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Antifragility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  <p:pic>
        <p:nvPicPr>
          <p:cNvPr id="1026" name="Picture 2" descr="Incerto : Fooled by Randomness / the Black Swan / the Bed of Procrustes /  Antifragile / Skin in the Game by Taleb, Nassim Nicholas: As New (2021) |  GreatBookPrices">
            <a:extLst>
              <a:ext uri="{FF2B5EF4-FFF2-40B4-BE49-F238E27FC236}">
                <a16:creationId xmlns:a16="http://schemas.microsoft.com/office/drawing/2014/main" id="{A0975D47-C537-0B3D-0524-A1E68E87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886" y="407990"/>
            <a:ext cx="3667125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4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2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9F873-626C-3809-A23B-3AD42F3C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Simon Sinek Trust vs Performance</a:t>
            </a: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Trustworthiness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870D1-93D7-47DB-91D8-0F93C4E3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66" y="1995444"/>
            <a:ext cx="3552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67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85203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Why I can’t</a:t>
            </a:r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work alone in the basement?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4609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pl-PL" sz="6000" dirty="0"/>
              <a:t>Soft skills</a:t>
            </a:r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</a:t>
            </a:r>
            <a:r>
              <a:rPr lang="pl-PL" sz="2000" b="1" dirty="0">
                <a:solidFill>
                  <a:schemeClr val="accent2"/>
                </a:solidFill>
              </a:rPr>
              <a:t>3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5CACF-A74C-F0F5-8C47-9001ECFC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781"/>
            <a:ext cx="4970206" cy="4970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16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pl-PL" sz="6000" b="0" i="0" kern="1200" spc="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Books</a:t>
            </a:r>
            <a:endParaRPr lang="en-US" sz="6000" b="0" i="0" kern="1200" spc="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kern="1200">
                <a:solidFill>
                  <a:schemeClr val="accent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Lots of books!</a:t>
            </a:r>
          </a:p>
        </p:txBody>
      </p:sp>
      <p:pic>
        <p:nvPicPr>
          <p:cNvPr id="1026" name="Picture 2" descr="Free Books File on Book Shelves Stock Photo">
            <a:extLst>
              <a:ext uri="{FF2B5EF4-FFF2-40B4-BE49-F238E27FC236}">
                <a16:creationId xmlns:a16="http://schemas.microsoft.com/office/drawing/2014/main" id="{22ADFFB4-438A-5AE6-5DF5-0C4F9580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" r="1" b="7287"/>
          <a:stretch/>
        </p:blipFill>
        <p:spPr bwMode="auto">
          <a:xfrm>
            <a:off x="7202904" y="10"/>
            <a:ext cx="4989095" cy="685799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4198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890801" cy="615553"/>
          </a:xfrm>
        </p:spPr>
        <p:txBody>
          <a:bodyPr/>
          <a:lstStyle/>
          <a:p>
            <a:pPr algn="ctr"/>
            <a:r>
              <a:rPr lang="pl-PL" sz="4000" dirty="0"/>
              <a:t>TODO: slajd z podsumowaniem punktów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572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/>
              <a:t>https://training.epam.com/#!/TrainingList?lang=en&amp;City=-56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2" name="Picture 1" descr="A picture containing pattern, square, symmetry, pixel&#10;&#10;Description automatically generated">
            <a:extLst>
              <a:ext uri="{FF2B5EF4-FFF2-40B4-BE49-F238E27FC236}">
                <a16:creationId xmlns:a16="http://schemas.microsoft.com/office/drawing/2014/main" id="{20BF51E0-B635-6F67-45B6-DE46F19F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10" y="2886618"/>
            <a:ext cx="2899385" cy="28993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Interested?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270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491614" y="1793240"/>
            <a:ext cx="11248102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E62398-11ED-6E58-9E4E-0487348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TODO: screen ze szkoleniami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659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0512"/>
            <a:ext cx="3594735" cy="615553"/>
          </a:xfrm>
        </p:spPr>
        <p:txBody>
          <a:bodyPr/>
          <a:lstStyle/>
          <a:p>
            <a:r>
              <a:rPr lang="pl-PL" sz="4000" dirty="0"/>
              <a:t>Interested?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8342" y="1542286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246221"/>
          </a:xfrm>
        </p:spPr>
        <p:txBody>
          <a:bodyPr/>
          <a:lstStyle/>
          <a:p>
            <a:pPr algn="l"/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8342" y="2918259"/>
            <a:ext cx="6245958" cy="246221"/>
          </a:xfrm>
        </p:spPr>
        <p:txBody>
          <a:bodyPr/>
          <a:lstStyle/>
          <a:p>
            <a:pPr algn="l"/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8342" y="3611326"/>
            <a:ext cx="6245958" cy="246221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Data </a:t>
            </a:r>
            <a:r>
              <a:rPr lang="en-US" sz="1600" b="0" i="0" dirty="0" err="1">
                <a:effectLst/>
                <a:latin typeface="-apple-system"/>
                <a:hlinkClick r:id="rId2" tooltip="https://training.epam.com/training/details/3493?lang=en"/>
              </a:rPr>
              <a:t>Enginering</a:t>
            </a:r>
            <a:r>
              <a:rPr lang="en-US" sz="1600" b="0" i="0" dirty="0">
                <a:effectLst/>
                <a:latin typeface="-apple-system"/>
                <a:hlinkClick r:id="rId2" tooltip="https://training.epam.com/training/details/3493?lang=en"/>
              </a:rPr>
              <a:t> training EPAM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8342" y="4294232"/>
            <a:ext cx="6245958" cy="492443"/>
          </a:xfrm>
        </p:spPr>
        <p:txBody>
          <a:bodyPr/>
          <a:lstStyle/>
          <a:p>
            <a:pPr algn="l"/>
            <a:r>
              <a:rPr lang="en-US" sz="1600" b="0" i="0" dirty="0">
                <a:effectLst/>
                <a:latin typeface="-apple-system"/>
                <a:hlinkClick r:id="rId3" tooltip="https://training.epam.com/training/details/3505?lang=en"/>
              </a:rPr>
              <a:t>Automated Testing Self-Paced Program | EPAM University | training.epam.com</a:t>
            </a:r>
            <a:endParaRPr lang="en-US" sz="1600" b="0" i="0" dirty="0">
              <a:effectLst/>
              <a:latin typeface="-apple-system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98342" y="4977139"/>
            <a:ext cx="6245958" cy="246221"/>
          </a:xfrm>
        </p:spPr>
        <p:txBody>
          <a:bodyPr/>
          <a:lstStyle/>
          <a:p>
            <a:pPr algn="l"/>
            <a:r>
              <a:rPr lang="pl-PL" sz="1600" b="0" i="0" dirty="0">
                <a:effectLst/>
                <a:latin typeface="-apple-system"/>
                <a:hlinkClick r:id="rId4" tooltip="https://training.epam.com/training/details/3504?lang=en"/>
              </a:rPr>
              <a:t>Java Self-Paced Program | EPAM University | training.epam.com</a:t>
            </a:r>
            <a:endParaRPr lang="pl-PL" sz="1600" b="0" i="0" dirty="0">
              <a:effectLst/>
              <a:latin typeface="-apple-system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B4F25E-9896-006B-E930-94CE9D565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2983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4554537" cy="27699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2408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 dirty="0">
                <a:hlinkClick r:id="rId3"/>
              </a:rPr>
              <a:t>https://github.com/LukaszFliegel/TechnicalInterviewTalk</a:t>
            </a:r>
            <a:endParaRPr lang="en-US" sz="36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940BA2-447F-5542-321A-BD9F296A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27" y="28866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99456-522B-4E29-A585-8833B98E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334" y="861475"/>
            <a:ext cx="3594735" cy="615553"/>
          </a:xfrm>
        </p:spPr>
        <p:txBody>
          <a:bodyPr/>
          <a:lstStyle/>
          <a:p>
            <a:pPr algn="ctr"/>
            <a:r>
              <a:rPr lang="pl-PL" sz="4000" dirty="0"/>
              <a:t>Presentation link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7842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07D28-4119-8723-78C3-BC2E865E5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7091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</a:t>
            </a:r>
            <a:r>
              <a:rPr lang="en-US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l-PL" dirty="0"/>
              <a:t>Do not hesitate to contact me!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dirty="0"/>
              <a:t>Łukasz Fliegel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dirty="0"/>
              <a:t>lukasz_fliegel</a:t>
            </a:r>
            <a:r>
              <a:rPr lang="en-US" dirty="0"/>
              <a:t>@epam.com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76A3-CD10-636D-E61F-EB95BB6A12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960C2-547D-B73A-72DA-198582EED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09003E1-83A5-4306-0547-97B5ECD2E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904728" y="1044999"/>
            <a:ext cx="4033421" cy="4537599"/>
          </a:xfrm>
        </p:spPr>
      </p:pic>
    </p:spTree>
    <p:extLst>
      <p:ext uri="{BB962C8B-B14F-4D97-AF65-F5344CB8AC3E}">
        <p14:creationId xmlns:p14="http://schemas.microsoft.com/office/powerpoint/2010/main" val="1542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5FE07-9642-6B1C-E52B-4C99C2206BF6}"/>
              </a:ext>
            </a:extLst>
          </p:cNvPr>
          <p:cNvSpPr/>
          <p:nvPr/>
        </p:nvSpPr>
        <p:spPr>
          <a:xfrm>
            <a:off x="639074" y="2300625"/>
            <a:ext cx="4267462" cy="17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have done over 100 TIs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There were ~70 of them in EPAM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a certified interviewer</a:t>
            </a:r>
          </a:p>
          <a:p>
            <a:pPr marL="171450" indent="-171450" defTabSz="91435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I am </a:t>
            </a:r>
            <a:r>
              <a:rPr lang="pl-PL" sz="1200" dirty="0">
                <a:solidFill>
                  <a:schemeClr val="tx1"/>
                </a:solidFill>
                <a:latin typeface="Calibri"/>
              </a:rPr>
              <a:t>a TI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 mentor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C965849-3790-ECD4-9400-9D47F9280C99}"/>
              </a:ext>
            </a:extLst>
          </p:cNvPr>
          <p:cNvSpPr txBox="1">
            <a:spLocks/>
          </p:cNvSpPr>
          <p:nvPr/>
        </p:nvSpPr>
        <p:spPr>
          <a:xfrm>
            <a:off x="622039" y="1754456"/>
            <a:ext cx="72634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dirty="0">
                <a:latin typeface="Calibri Light" panose="020F0302020204030204" pitchFamily="34" charset="0"/>
              </a:rPr>
              <a:t>I have been conducting technical interviews for many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D18CE-EBAB-B506-76C4-AECB4945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 can I tell you about this?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1B3E582-8EB8-5528-192D-965473FD2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2050" name="Picture 2" descr="Certified Technical Interviewer">
            <a:extLst>
              <a:ext uri="{FF2B5EF4-FFF2-40B4-BE49-F238E27FC236}">
                <a16:creationId xmlns:a16="http://schemas.microsoft.com/office/drawing/2014/main" id="{D46F81F8-CEC0-DC30-5F7E-5C209FEE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102873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chnical Interview Mentor">
            <a:extLst>
              <a:ext uri="{FF2B5EF4-FFF2-40B4-BE49-F238E27FC236}">
                <a16:creationId xmlns:a16="http://schemas.microsoft.com/office/drawing/2014/main" id="{5DE9983B-8BE4-54F3-2568-F0A0AD86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230" y="3421444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1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And what about it will not be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539638"/>
            <a:ext cx="4876800" cy="2776145"/>
          </a:xfrm>
        </p:spPr>
        <p:txBody>
          <a:bodyPr/>
          <a:lstStyle/>
          <a:p>
            <a:pPr>
              <a:lnSpc>
                <a:spcPts val="7200"/>
              </a:lnSpc>
            </a:pPr>
            <a:r>
              <a:rPr lang="en-US" sz="7000" dirty="0">
                <a:solidFill>
                  <a:schemeClr val="tx1"/>
                </a:solidFill>
              </a:rPr>
              <a:t>What will this presentation be about?</a:t>
            </a:r>
            <a:endParaRPr lang="en-US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9849E-48EC-85F6-2696-C883FB631944}"/>
              </a:ext>
            </a:extLst>
          </p:cNvPr>
          <p:cNvSpPr txBox="1"/>
          <p:nvPr/>
        </p:nvSpPr>
        <p:spPr>
          <a:xfrm>
            <a:off x="1003300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F0498D5-B18B-2B9E-CBF4-31428979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recruitment at EPAM look like?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F3B-47D3-6DB2-B6F5-2E30D3F0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69" y="1388911"/>
            <a:ext cx="12192000" cy="45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74FA95-6A8A-5C29-2EF3-6A1C8792E4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7700" y="1752600"/>
            <a:ext cx="3346076" cy="276999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D2AF1A-BDA4-C0FA-7C1F-D21D7A7058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6440" y="2698291"/>
            <a:ext cx="3346076" cy="100918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Each </a:t>
            </a:r>
            <a:r>
              <a:rPr lang="pl-PL" dirty="0">
                <a:solidFill>
                  <a:schemeClr val="accent1"/>
                </a:solidFill>
              </a:rPr>
              <a:t>recruiter</a:t>
            </a:r>
            <a:r>
              <a:rPr lang="en-US" dirty="0">
                <a:solidFill>
                  <a:schemeClr val="accent1"/>
                </a:solidFill>
              </a:rPr>
              <a:t> has </a:t>
            </a:r>
            <a:r>
              <a:rPr lang="pl-PL" dirty="0">
                <a:solidFill>
                  <a:schemeClr val="accent1"/>
                </a:solidFill>
              </a:rPr>
              <a:t>their</a:t>
            </a:r>
            <a:r>
              <a:rPr lang="en-US" dirty="0">
                <a:solidFill>
                  <a:schemeClr val="accent1"/>
                </a:solidFill>
              </a:rPr>
              <a:t> favorite topics that are important to him. There are people who like low-level questions, and those who ask about agile methodologies </a:t>
            </a:r>
            <a:r>
              <a:rPr lang="pl-PL" dirty="0">
                <a:solidFill>
                  <a:schemeClr val="accent1"/>
                </a:solidFill>
              </a:rPr>
              <a:t>or</a:t>
            </a:r>
            <a:r>
              <a:rPr lang="en-US" dirty="0">
                <a:solidFill>
                  <a:schemeClr val="accent1"/>
                </a:solidFill>
              </a:rPr>
              <a:t> architecture.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748A84-0EF7-9CD5-878E-60520608AA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7644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recruiter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1CC91-1F3C-D5FD-B19E-639E44D10C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89970" y="2698291"/>
            <a:ext cx="3346076" cy="49622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 "West" conducts the interview differently than the "East".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EFED81-DAB4-3CB8-0983-A354BD8D63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89970" y="1752600"/>
            <a:ext cx="3346076" cy="27699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depends on the culture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7D3C9FF-FA1A-5EB6-F9F8-9D62F697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Before we start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A12676-916F-F162-391D-F22A9B7FA2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80A913A-A813-4FBB-1539-DAF5C2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8" y="2402936"/>
            <a:ext cx="3387538" cy="33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8F3258-66EA-439D-DCDC-A989BF7D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Picture 2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37F39185-1C25-437A-C1B8-2BAFD039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2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215D81-9991-432B-4FCE-E7EFA940002E}"/>
              </a:ext>
            </a:extLst>
          </p:cNvPr>
          <p:cNvSpPr/>
          <p:nvPr/>
        </p:nvSpPr>
        <p:spPr bwMode="auto">
          <a:xfrm>
            <a:off x="0" y="4271375"/>
            <a:ext cx="12192000" cy="2586624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7699" y="5105054"/>
            <a:ext cx="4827012" cy="738664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What I would like to hear someday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7699" y="5492353"/>
            <a:ext cx="3830515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Do </a:t>
            </a:r>
            <a:r>
              <a:rPr lang="en-US" dirty="0">
                <a:solidFill>
                  <a:schemeClr val="bg1"/>
                </a:solidFill>
              </a:rPr>
              <a:t>clean shoes matter</a:t>
            </a:r>
            <a:r>
              <a:rPr lang="pl-PL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43701" y="5105054"/>
            <a:ext cx="3838806" cy="36933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Long-term goals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43701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</a:rPr>
              <a:t>here to buy a ballet costume</a:t>
            </a:r>
            <a:r>
              <a:rPr lang="pl-PL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63E2E-FE4A-3088-8119-610409CA814A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595FF0-A561-7E55-FC2D-B51256B5002C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7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688CC321-1A1C-004A-1FE5-700A2BF673C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4334749" y="780310"/>
            <a:ext cx="3086055" cy="5201217"/>
          </a:xfrm>
        </p:spPr>
      </p:pic>
      <p:pic>
        <p:nvPicPr>
          <p:cNvPr id="25" name="Picture Placeholder 24" descr="A picture containing text&#10;&#10;Description automatically generated">
            <a:extLst>
              <a:ext uri="{FF2B5EF4-FFF2-40B4-BE49-F238E27FC236}">
                <a16:creationId xmlns:a16="http://schemas.microsoft.com/office/drawing/2014/main" id="{2FC3922A-27C3-F6F0-0B21-3C1A9720029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289334" y="876472"/>
            <a:ext cx="3028999" cy="5105055"/>
          </a:xfrm>
        </p:spPr>
      </p:pic>
      <p:pic>
        <p:nvPicPr>
          <p:cNvPr id="19" name="Picture Placeholder 18" descr="A picture containing logo&#10;&#10;Description automatically generated">
            <a:extLst>
              <a:ext uri="{FF2B5EF4-FFF2-40B4-BE49-F238E27FC236}">
                <a16:creationId xmlns:a16="http://schemas.microsoft.com/office/drawing/2014/main" id="{5D659E00-81C9-848F-90E4-FE5627BB8AC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r="5503"/>
          <a:stretch>
            <a:fillRect/>
          </a:stretch>
        </p:blipFill>
        <p:spPr>
          <a:xfrm>
            <a:off x="8350990" y="1112192"/>
            <a:ext cx="2919426" cy="4929613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930239-FFCE-C2A9-4CDA-89A0E5842F2C}"/>
              </a:ext>
            </a:extLst>
          </p:cNvPr>
          <p:cNvSpPr/>
          <p:nvPr/>
        </p:nvSpPr>
        <p:spPr bwMode="auto">
          <a:xfrm>
            <a:off x="0" y="3870542"/>
            <a:ext cx="12192000" cy="2987457"/>
          </a:xfrm>
          <a:prstGeom prst="rect">
            <a:avLst/>
          </a:prstGeom>
          <a:gradFill>
            <a:gsLst>
              <a:gs pos="0">
                <a:srgbClr val="161616">
                  <a:alpha val="4124"/>
                </a:srgbClr>
              </a:gs>
              <a:gs pos="80000">
                <a:srgbClr val="161616">
                  <a:alpha val="85399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62AF3-634C-34C9-A26E-5ECEF604E9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Proces rekrutacji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82CAF-A3C6-665B-E897-02521849BD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co dział HR chce abym powiedział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2BACD-6AED-745F-D2BB-6BCB3B86CE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58461" y="5105054"/>
            <a:ext cx="3037807" cy="553998"/>
          </a:xfrm>
        </p:spPr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Co chciałbym usłyszeć kiedyś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B2752-2032-3DA9-50A9-5A6639D7AC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58461" y="5492353"/>
            <a:ext cx="2838632" cy="369332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dlaczego czyste buty mają znaczenie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9FA6C-56FA-143C-2D62-D4D4BCB77B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pl-PL" sz="1800" dirty="0">
                <a:solidFill>
                  <a:schemeClr val="bg1"/>
                </a:solidFill>
              </a:rPr>
              <a:t>Cele długoterminowe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176273-ED87-702D-A48F-DCF4B1CF42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497062" y="5492353"/>
            <a:ext cx="2400300" cy="184666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Czyli gdzie kupić strój baletowy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BD5484-9EDB-5E86-1A15-7E5B338F187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65FA4-BCD1-4DF4-2ACB-7E70D922D15C}"/>
              </a:ext>
            </a:extLst>
          </p:cNvPr>
          <p:cNvSpPr txBox="1"/>
          <p:nvPr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449DB2-6EF5-4F58-616D-6FEF24B346CA}"/>
              </a:ext>
            </a:extLst>
          </p:cNvPr>
          <p:cNvSpPr txBox="1">
            <a:spLocks/>
          </p:cNvSpPr>
          <p:nvPr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8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1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hear from others</a:t>
            </a:r>
            <a:r>
              <a:rPr lang="pl-PL" dirty="0"/>
              <a:t> (ChatGPT)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pl-PL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1D1E-41CD-0DEB-BA48-8623B829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656" y="1309227"/>
            <a:ext cx="67627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3790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17721</TotalTime>
  <Words>595</Words>
  <Application>Microsoft Office PowerPoint</Application>
  <PresentationFormat>Widescreen</PresentationFormat>
  <Paragraphs>112</Paragraphs>
  <Slides>29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Arial</vt:lpstr>
      <vt:lpstr>Calibri</vt:lpstr>
      <vt:lpstr>Calibri Bold</vt:lpstr>
      <vt:lpstr>Calibri Light</vt:lpstr>
      <vt:lpstr>Courier New</vt:lpstr>
      <vt:lpstr>EPAM Master Light 2023.1</vt:lpstr>
      <vt:lpstr>PowerPoint Presentation</vt:lpstr>
      <vt:lpstr>Presentation link</vt:lpstr>
      <vt:lpstr>Why can I tell you about this?</vt:lpstr>
      <vt:lpstr>PowerPoint Presentation</vt:lpstr>
      <vt:lpstr>What does recruitment at EPAM look like?</vt:lpstr>
      <vt:lpstr>Before we start</vt:lpstr>
      <vt:lpstr>PowerPoint Presentation</vt:lpstr>
      <vt:lpstr>PowerPoint Presentation</vt:lpstr>
      <vt:lpstr>What can you hear from others (ChatGPT)?</vt:lpstr>
      <vt:lpstr>What would I like to hear?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matters for the future?</vt:lpstr>
      <vt:lpstr>PowerPoint Presentation</vt:lpstr>
      <vt:lpstr>PowerPoint Presentation</vt:lpstr>
      <vt:lpstr>PowerPoint Presentation</vt:lpstr>
      <vt:lpstr>PowerPoint Presentation</vt:lpstr>
      <vt:lpstr>TODO: slajd z podsumowaniem punktów</vt:lpstr>
      <vt:lpstr>Interested?</vt:lpstr>
      <vt:lpstr>TODO: screen ze szkoleniami</vt:lpstr>
      <vt:lpstr>Interested?</vt:lpstr>
      <vt:lpstr>Presentation link</vt:lpstr>
      <vt:lpstr>Thank you!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Lukasz Fliegel (Contractor)</cp:lastModifiedBy>
  <cp:revision>44</cp:revision>
  <dcterms:created xsi:type="dcterms:W3CDTF">2020-10-26T14:33:58Z</dcterms:created>
  <dcterms:modified xsi:type="dcterms:W3CDTF">2023-06-10T08:50:14Z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